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60" r:id="rId3"/>
    <p:sldId id="257" r:id="rId4"/>
    <p:sldId id="261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1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9647B2-1A25-48B4-80AA-9CAEEDF812DB}" type="datetimeFigureOut">
              <a:rPr lang="en-SE" smtClean="0"/>
              <a:t>2026-09-12</a:t>
            </a:fld>
            <a:endParaRPr lang="en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05CFA-B365-4A3D-80BD-FC2F49A93581}" type="slidenum">
              <a:rPr lang="en-SE" smtClean="0"/>
              <a:t>‹#›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33487587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B05CFA-B365-4A3D-80BD-FC2F49A93581}" type="slidenum">
              <a:rPr lang="en-SE" smtClean="0"/>
              <a:t>2</a:t>
            </a:fld>
            <a:endParaRPr lang="en-SE"/>
          </a:p>
        </p:txBody>
      </p:sp>
    </p:spTree>
    <p:extLst>
      <p:ext uri="{BB962C8B-B14F-4D97-AF65-F5344CB8AC3E}">
        <p14:creationId xmlns:p14="http://schemas.microsoft.com/office/powerpoint/2010/main" val="21658452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D2234-39D7-9792-5CFF-9541EC6350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MY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AEA86D-89CB-813F-BD6A-A2311EEFF0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2263E-6B4B-0DC6-1DAC-A84C67BDE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C26A-24C1-45E2-8E0C-D4B137FBFEB8}" type="datetimeFigureOut">
              <a:rPr lang="en-MY" smtClean="0"/>
              <a:t>12/9/2026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4F69F5-F91E-78D1-EF98-C151839B5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1BE22-29A3-FB3F-920F-4E87CE382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F423-073F-44D1-8665-95ADF88DA56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347551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57671-1970-E39C-EC02-988796ED26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C4C05A-49CF-8414-DBF7-028F11C032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7B9C1-6336-217E-8286-6BA8372E1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C26A-24C1-45E2-8E0C-D4B137FBFEB8}" type="datetimeFigureOut">
              <a:rPr lang="en-MY" smtClean="0"/>
              <a:t>12/9/2026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AD529-E658-9045-C034-DA833933E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BB4001-F0E7-7E1D-B01F-0C5EA7A2E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F423-073F-44D1-8665-95ADF88DA56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22625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A4527-08DC-0B42-BA2E-74089AF62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19BEB2-8A49-8312-5C93-6E7ED9389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85F39-875F-D46B-BF88-9A921985D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C26A-24C1-45E2-8E0C-D4B137FBFEB8}" type="datetimeFigureOut">
              <a:rPr lang="en-MY" smtClean="0"/>
              <a:t>12/9/2026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BAA14-54DA-36CB-3AF6-E94892BAC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696B3E-0369-31B5-F3AD-9877FBA96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F423-073F-44D1-8665-95ADF88DA56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67771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23F8A-01F7-6C22-035D-27359767F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92AA9-B00E-8271-528A-320099F528C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Y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C4A84D-3E90-5C4C-53FC-F152827472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Y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5093B1-7DEB-1DE1-92B8-D455CD050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C26A-24C1-45E2-8E0C-D4B137FBFEB8}" type="datetimeFigureOut">
              <a:rPr lang="en-MY" smtClean="0"/>
              <a:t>12/9/2026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E25A17-3D4B-9D7E-D774-7B93AF9F2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FF7C7F-14A0-F42E-4AAB-B30B7E6C5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F423-073F-44D1-8665-95ADF88DA56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535494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B381-4EF1-6EA8-38D1-4AF072BD3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EA7BC6-DF53-9438-FA81-EE56BF5AC1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6731E4-26D0-988B-A006-FB89E52BF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Y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2241FE-C66C-E2CA-845C-B778169A10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0EA127-1EE9-FD97-6541-5A89378F21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Y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406AF8-3CD3-ACB5-EA7C-B8D5DB72F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C26A-24C1-45E2-8E0C-D4B137FBFEB8}" type="datetimeFigureOut">
              <a:rPr lang="en-MY" smtClean="0"/>
              <a:t>12/9/2026</a:t>
            </a:fld>
            <a:endParaRPr lang="en-MY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42002F-0614-E4D6-827B-A986F484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B9562E-CB96-0104-88CF-83400745D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F423-073F-44D1-8665-95ADF88DA56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52966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F08BA6-C052-2254-E2F1-5E67BA742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MY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E9955E-2364-28C1-0F08-22DCDF6B11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C26A-24C1-45E2-8E0C-D4B137FBFEB8}" type="datetimeFigureOut">
              <a:rPr lang="en-MY" smtClean="0"/>
              <a:t>12/9/2026</a:t>
            </a:fld>
            <a:endParaRPr lang="en-MY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C94BF7-9054-3BBF-7C8F-6F0AA480C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622D4B-D653-9F8C-1C9D-DE5D77E83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F423-073F-44D1-8665-95ADF88DA56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2751820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ADB49DA-C6D4-A0B3-99FE-9333A0F53E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C26A-24C1-45E2-8E0C-D4B137FBFEB8}" type="datetimeFigureOut">
              <a:rPr lang="en-MY" smtClean="0"/>
              <a:t>12/9/2026</a:t>
            </a:fld>
            <a:endParaRPr lang="en-MY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3DF89B-063F-75CD-6E4E-E1F476C1E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72248-6140-658C-FB15-0B16A806B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F423-073F-44D1-8665-95ADF88DA56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330283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8E30D-34B0-298B-7FAA-8E9388329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MY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7BAD3-C3EB-445D-9ADC-45E79B1AB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ED0D36-D35C-7457-4375-2F878B49AD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3D9CD9-C132-5AFE-00B6-673ACCCEA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C26A-24C1-45E2-8E0C-D4B137FBFEB8}" type="datetimeFigureOut">
              <a:rPr lang="en-MY" smtClean="0"/>
              <a:t>12/9/2026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F27275-DAA9-6313-06CF-1BAC230509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A56874-3941-FCAF-4FE9-B4B24B9BB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F423-073F-44D1-8665-95ADF88DA56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073614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FB33B2-9C55-5433-275A-C899C267D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MY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485B23-37C7-ED5C-A28B-7D27AEA1BD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452410-6E7D-8B8B-22CB-832690B45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07917E-5103-2FAB-14E8-5D7589A99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C26A-24C1-45E2-8E0C-D4B137FBFEB8}" type="datetimeFigureOut">
              <a:rPr lang="en-MY" smtClean="0"/>
              <a:t>12/9/2026</a:t>
            </a:fld>
            <a:endParaRPr lang="en-MY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60683D-4D72-26C6-93B4-CB9A74982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4CB08-F4CF-4C7A-0749-E100967BC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F423-073F-44D1-8665-95ADF88DA56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491171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FCF27-D63F-54E8-BC36-84899F014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6AC0EF-DD72-8678-B0C6-0FB35338ED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FF38F-8DD2-C899-0BD9-BB9C9CE4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C26A-24C1-45E2-8E0C-D4B137FBFEB8}" type="datetimeFigureOut">
              <a:rPr lang="en-MY" smtClean="0"/>
              <a:t>12/9/2026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2FB049-E39B-C8CC-DEA4-BF08697B1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0C96A4-BC4F-20A7-7C30-F42D83F2D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F423-073F-44D1-8665-95ADF88DA56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32580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2325B2-C1E1-35FA-CACB-F6C693E513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MY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9144C9-24AD-36C6-19B7-D8925B88CC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9DF0F8-8588-B53F-89EC-7A3527CF3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CC26A-24C1-45E2-8E0C-D4B137FBFEB8}" type="datetimeFigureOut">
              <a:rPr lang="en-MY" smtClean="0"/>
              <a:t>12/9/2026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5F9A45-3A9E-F465-140F-BAE19DD97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7D0AE-DA83-ED70-6F06-00621A822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8F423-073F-44D1-8665-95ADF88DA56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299286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08878B-A972-5D99-D398-3E2A84008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MY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BFC4FE-BB22-2CC8-C6CE-BFF9B1E49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MY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160DB-45E0-C392-0B95-F939A612A9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3CC26A-24C1-45E2-8E0C-D4B137FBFEB8}" type="datetimeFigureOut">
              <a:rPr lang="en-MY" smtClean="0"/>
              <a:t>12/9/2026</a:t>
            </a:fld>
            <a:endParaRPr lang="en-MY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DD616-271F-BDE6-B67E-B42712219A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7B8F56-0DAA-AF9F-6F1E-86E9A1D7E8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F8F423-073F-44D1-8665-95ADF88DA565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279328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2BF76CA-1188-B424-E1FA-506601FBD3E2}"/>
              </a:ext>
            </a:extLst>
          </p:cNvPr>
          <p:cNvSpPr txBox="1"/>
          <p:nvPr/>
        </p:nvSpPr>
        <p:spPr>
          <a:xfrm>
            <a:off x="1066801" y="1477694"/>
            <a:ext cx="1036320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Instructions on the use of the SEISMIX 2026 PowerPoint Template. Delete this page from the final presentation!</a:t>
            </a:r>
          </a:p>
          <a:p>
            <a:pPr algn="just" rtl="0" fontAlgn="base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This template has been designed to aid you in the preparation of your presentation at the Technical Programme of the SEISMIX 2026 conference in Skukuza, South Africa (5-9 Oct). </a:t>
            </a:r>
          </a:p>
          <a:p>
            <a:pPr algn="just" rtl="0" fontAlgn="base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first slide (page 2) must include the full SEISMIX cover slide and logo. Presentation title may be included on the first slide (page 2) and/or on the second slide (page 3).</a:t>
            </a:r>
          </a:p>
          <a:p>
            <a:pPr algn="just" rtl="0" fontAlgn="base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second slide (page 3) can be used for detailed presentation title and (co-)author information.</a:t>
            </a:r>
          </a:p>
          <a:p>
            <a:pPr algn="just" rtl="0" fontAlgn="base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Use page 4 for your presentation slides. </a:t>
            </a:r>
          </a:p>
          <a:p>
            <a:pPr algn="just" rtl="0" fontAlgn="base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Company or professional names and logos are allowed only on the last slide (page 5).</a:t>
            </a:r>
          </a:p>
          <a:p>
            <a:pPr algn="just" rtl="0" fontAlgn="base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We look forward to meeting you at the Skukuza in October! 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CC4149-0C0F-D12D-0BB0-DD1A10CE39F6}"/>
              </a:ext>
            </a:extLst>
          </p:cNvPr>
          <p:cNvSpPr txBox="1"/>
          <p:nvPr/>
        </p:nvSpPr>
        <p:spPr>
          <a:xfrm>
            <a:off x="1413163" y="554181"/>
            <a:ext cx="84374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TEMPLATE INSTRUCTION: DELETE AFTER READING</a:t>
            </a:r>
            <a:endParaRPr lang="en-NL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963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F9756-587E-1CDC-F1FD-800FEC4C9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9454" y="4875680"/>
            <a:ext cx="10593091" cy="740987"/>
          </a:xfrm>
        </p:spPr>
        <p:txBody>
          <a:bodyPr>
            <a:normAutofit/>
          </a:bodyPr>
          <a:lstStyle/>
          <a:p>
            <a:r>
              <a:rPr lang="en-MY" sz="2800" b="1" dirty="0"/>
              <a:t>PRESENTATION TITLE GOES HERE. CLICK IN TEXT TO EDIT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7A8D8EC-6C96-B5E6-3C89-25F9F03543D1}"/>
              </a:ext>
            </a:extLst>
          </p:cNvPr>
          <p:cNvSpPr txBox="1">
            <a:spLocks/>
          </p:cNvSpPr>
          <p:nvPr/>
        </p:nvSpPr>
        <p:spPr>
          <a:xfrm>
            <a:off x="799453" y="5523103"/>
            <a:ext cx="10593091" cy="4587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MY" sz="1800" b="1" i="1" dirty="0"/>
              <a:t>AUTHOR NAMES GO HERE (e.g. MOHOROVICIC, A., RICHTER, C.F., GUTENBERG, B.) </a:t>
            </a:r>
          </a:p>
        </p:txBody>
      </p:sp>
    </p:spTree>
    <p:extLst>
      <p:ext uri="{BB962C8B-B14F-4D97-AF65-F5344CB8AC3E}">
        <p14:creationId xmlns:p14="http://schemas.microsoft.com/office/powerpoint/2010/main" val="25425135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7F32D-266E-8283-22BB-F4F32D3D0F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0809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F1802-3A32-0AE4-918B-4B422276A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957ED9-8A68-1778-B675-5413FFFB1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024831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944EB-8618-5D18-189B-F16A547A4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9BD5235-9FC0-BD2D-5351-52DBFBD2CB4A}"/>
              </a:ext>
            </a:extLst>
          </p:cNvPr>
          <p:cNvSpPr txBox="1"/>
          <p:nvPr/>
        </p:nvSpPr>
        <p:spPr>
          <a:xfrm>
            <a:off x="1260763" y="2230581"/>
            <a:ext cx="9296401" cy="3359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GB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One-column format</a:t>
            </a:r>
            <a:endParaRPr lang="en-GB" sz="2800" b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rtl="0">
              <a:spcBef>
                <a:spcPts val="1000"/>
              </a:spcBef>
              <a:spcAft>
                <a:spcPts val="0"/>
              </a:spcAft>
            </a:pPr>
            <a:br>
              <a:rPr lang="en-GB" sz="2800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2800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2800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GB" sz="2800" b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sz="2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Author, Company name and/or Logo</a:t>
            </a:r>
            <a:endParaRPr lang="en-GB" sz="2800" b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en-GB" dirty="0"/>
            </a:br>
            <a:endParaRPr lang="en-NL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519BD8-CC22-3EE7-6243-2750C608028D}"/>
              </a:ext>
            </a:extLst>
          </p:cNvPr>
          <p:cNvSpPr txBox="1"/>
          <p:nvPr/>
        </p:nvSpPr>
        <p:spPr>
          <a:xfrm>
            <a:off x="1260763" y="443345"/>
            <a:ext cx="86729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Acknowledgements / Thank You / Questions</a:t>
            </a:r>
            <a:endParaRPr lang="en-GB" sz="3600" b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en-GB" dirty="0"/>
            </a:br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6238537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212</Words>
  <Application>Microsoft Office PowerPoint</Application>
  <PresentationFormat>Widescreen</PresentationFormat>
  <Paragraphs>16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Aptos Display</vt:lpstr>
      <vt:lpstr>Arial</vt:lpstr>
      <vt:lpstr>Calibri</vt:lpstr>
      <vt:lpstr>Office Theme</vt:lpstr>
      <vt:lpstr>PowerPoint Presentation</vt:lpstr>
      <vt:lpstr>PRESENTATION TITLE GOES HERE. CLICK IN TEXT TO EDIT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Zamir Ahmad Zamani</dc:creator>
  <cp:lastModifiedBy>Michael Westgate</cp:lastModifiedBy>
  <cp:revision>9</cp:revision>
  <dcterms:created xsi:type="dcterms:W3CDTF">2026-06-25T05:59:37Z</dcterms:created>
  <dcterms:modified xsi:type="dcterms:W3CDTF">2026-09-12T16:08:04Z</dcterms:modified>
</cp:coreProperties>
</file>